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7" y="1313507"/>
            <a:ext cx="9049407" cy="49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508379"/>
            <a:ext cx="4425245" cy="58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31" y="1159671"/>
            <a:ext cx="8375435" cy="50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18" y="823836"/>
            <a:ext cx="8769032" cy="53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1" y="1141647"/>
            <a:ext cx="8722619" cy="50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65" y="417494"/>
            <a:ext cx="6892945" cy="58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2021-01-12T22:37:06Z</dcterms:modified>
</cp:coreProperties>
</file>