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85" y="512021"/>
            <a:ext cx="6196092" cy="57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7" y="2176454"/>
            <a:ext cx="11000761" cy="40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3" y="682567"/>
            <a:ext cx="8889212" cy="55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66" y="720017"/>
            <a:ext cx="8253365" cy="55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2" y="820239"/>
            <a:ext cx="8531463" cy="54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76" y="767056"/>
            <a:ext cx="7488003" cy="54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66" y="936147"/>
            <a:ext cx="8467440" cy="52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203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16</cp:revision>
  <dcterms:created xsi:type="dcterms:W3CDTF">2020-12-30T18:04:54Z</dcterms:created>
  <dcterms:modified xsi:type="dcterms:W3CDTF">2021-01-12T22:00:43Z</dcterms:modified>
</cp:coreProperties>
</file>