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57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6. Formation of the Russian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b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Late Paleolithic (30,000–10,000) – many sites known from Crimea, the Don and Dnieper basins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Neolithic (7000–5000 BP) – comb ceramic culture along the Baltic coast, another culture in the Dnieper basin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Indo-European origins – somewhere north of the Caspian Sea (ca. 5000 BP)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Kurgan culture (4000–2000 BCE)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Ice burial mounds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Scythians (800–300 BC)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Horses and gold</a:t>
            </a:r>
          </a:p>
          <a:p>
            <a:pPr>
              <a:spcBef>
                <a:spcPts val="900"/>
              </a:spcBef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Dyakovo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culture Iron Age earliest in the Moscow region 7th c BC–5th c CE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of Great Migrations (4–7th c CE)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Slavs around 7th century AD begin to separate into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Western…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Eastern…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Southern…</a:t>
            </a:r>
          </a:p>
        </p:txBody>
      </p:sp>
    </p:spTree>
    <p:extLst>
      <p:ext uri="{BB962C8B-B14F-4D97-AF65-F5344CB8AC3E}">
        <p14:creationId xmlns:p14="http://schemas.microsoft.com/office/powerpoint/2010/main" val="14946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729357"/>
            <a:ext cx="8735785" cy="54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71887"/>
            <a:ext cx="4800600" cy="57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834285"/>
            <a:ext cx="8802405" cy="54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2" y="964431"/>
            <a:ext cx="9454242" cy="53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2" y="938224"/>
            <a:ext cx="5127172" cy="53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465999"/>
            <a:ext cx="9050689" cy="57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28" y="882496"/>
            <a:ext cx="8165591" cy="53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Rus’ origins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Forest/steppe interface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Furs, timber, amber from North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Horses, fruit, silk, jewelry from South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Vikings to Greeks waterway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Sarskoe hill-fort near Rostov – 8–10th century – combination of local Merya people and Scandinavian Vikings’ influences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Kievan Rus (900–1200) on the Dnieper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Prince Vladimir 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Novgorod (12th–15th) was another important early city in the north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 of old Russian cities (map)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On a river or lake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High above the floodplain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At the confluence of two rivers</a:t>
            </a:r>
          </a:p>
        </p:txBody>
      </p:sp>
    </p:spTree>
    <p:extLst>
      <p:ext uri="{BB962C8B-B14F-4D97-AF65-F5344CB8AC3E}">
        <p14:creationId xmlns:p14="http://schemas.microsoft.com/office/powerpoint/2010/main" val="42694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such sites include Rostov, Yaroslavl, Vladimir, Murom, Smolensk, Pskov, Moscow and many others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Moscow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1147 CE – first mention of a fort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On Moskva river, a tributary to the Oka, which is a tributary to the Volga, so location was out of the way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St. Daniil of Moscow, son of Alexander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Nevsky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(1261–1303) – built first monasteries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St. Dmitry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Donskoy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(1350–1389) – defeated the Tatars 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Kulikovo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battlefield in 1380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Kremlin of Moscow – how it grew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Dormition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Cathedral – for coronation of grand princes, some bishops buried in 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Archangels’ Cathedral – burial church for the princes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Annunciation Cathedral – to serve weekly liturgies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There were also churches for daily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services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kremlin as we see it today was completed under Ivan III in the late 1400s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St. Basil’s Cathedral on the Red Square (1556) – to commemorate conquest of Kazan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tatars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Empire Expands eastward rapidly in the 15th century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Biggest expansion in the 1600s – all the way to the Pacific!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Ukraine + Russia join in 1654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Alaska added – 1741–1867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Poland and Finland – 1815–1917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Georgia joined 1783–1801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Caucasus and Central Asia by 1860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Think together: why east first? Not west? Or south?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Yermak’s conquest of Siberia (1582) – a painting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Siberia conquered by 1700, this is also the time of construction of St. Petersburg in the west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Cross the Urals (1581)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Tyumen (1586)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Tobolsk (1587)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Surgut (1594)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Tomsk (1604)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Yeniseisk (1619)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Yakutsk (1632)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Okhotsk (1649)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Petropavlovsk-Kamchatsky (1697)</a:t>
            </a:r>
          </a:p>
        </p:txBody>
      </p:sp>
    </p:spTree>
    <p:extLst>
      <p:ext uri="{BB962C8B-B14F-4D97-AF65-F5344CB8AC3E}">
        <p14:creationId xmlns:p14="http://schemas.microsoft.com/office/powerpoint/2010/main" val="2216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 strategic location of St. Petersburg and why Peter the Great wanted the capital to be moved there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“Novorossiya” – lands north of the Black Sea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pieces of the empire puzzle come into place in the 19th century as the Caucasus and Central Asia are added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 America in Alaska and down to Fort Ross, California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Capital New Arkhangelsk, now Sitka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Baranov house in Kodiak, AK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Helsinki, Finland was a fort built by the Russians to defend northeastern Baltic from the Swedes. Finland was added to the Russian Empire from Sweden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 limits are physical out North and East and more cultural out West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 Russian empire – second biggest on Earth in 1917 (after British)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Contiguous (on land)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West growth checked by Austro-Hungary, Germany, Poland and Sweden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South – by Turkey, Persia, mountains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East – Pacific Ocean and distance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North – Arctic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Ocean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first all-Russian census in 1897, it had 125,640,000 inhabitants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 today has 145 million on about ¾ of the former territory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USSR had 280 million in 1989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Heartland theory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Halford Mackinder (1904, 1920)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Eurasia as geographical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pivot of history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Alfred Mahan and sea power thesis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Nicholas Spykman (1944) and his Rimland thesis</a:t>
            </a:r>
          </a:p>
        </p:txBody>
      </p:sp>
    </p:spTree>
    <p:extLst>
      <p:ext uri="{BB962C8B-B14F-4D97-AF65-F5344CB8AC3E}">
        <p14:creationId xmlns:p14="http://schemas.microsoft.com/office/powerpoint/2010/main" val="29505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27" y="1387929"/>
            <a:ext cx="7562064" cy="45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16" y="310242"/>
            <a:ext cx="4153667" cy="60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4" y="581682"/>
            <a:ext cx="8833757" cy="57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1188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13</cp:revision>
  <dcterms:created xsi:type="dcterms:W3CDTF">2020-12-30T18:04:54Z</dcterms:created>
  <dcterms:modified xsi:type="dcterms:W3CDTF">2021-01-19T23:53:34Z</dcterms:modified>
</cp:coreProperties>
</file>